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5" r:id="rId3"/>
    <p:sldId id="262" r:id="rId4"/>
    <p:sldId id="287" r:id="rId5"/>
    <p:sldId id="286" r:id="rId6"/>
    <p:sldId id="292" r:id="rId7"/>
    <p:sldId id="288" r:id="rId8"/>
    <p:sldId id="259" r:id="rId9"/>
    <p:sldId id="289" r:id="rId10"/>
    <p:sldId id="290" r:id="rId11"/>
    <p:sldId id="291" r:id="rId12"/>
    <p:sldId id="263" r:id="rId13"/>
    <p:sldId id="282" r:id="rId14"/>
    <p:sldId id="264" r:id="rId15"/>
    <p:sldId id="26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4E97E-9F55-4EFB-A9D6-BAF38AF600C7}" type="datetimeFigureOut">
              <a:rPr lang="de-CH" smtClean="0"/>
              <a:t>20.12.2016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59CA-66F8-45D4-A541-CA127A5A258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694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852A-3E99-4988-AF86-49639491825D}" type="datetimeFigureOut">
              <a:rPr lang="de-CH" smtClean="0"/>
              <a:t>20.12.2016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983B-D8C4-42A1-BE7D-D2A7F076B0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249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F983B-D8C4-42A1-BE7D-D2A7F076B06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049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992C-EB81-4296-8284-83509341D2BB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10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2042-8EA5-43C0-BE9E-B1686316960A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79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9B01-5BFC-4E1F-84AA-3AB1FE901CC5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69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0B89-C4D9-4AA3-92AE-1FEA732F9B67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23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7592-E93D-4831-AA1D-2598BAC2756C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6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DB45-C16A-4808-8DAF-19D281255F49}" type="datetime1">
              <a:rPr lang="de-CH" smtClean="0"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04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F3B3-EE38-49EB-B996-9F73ADAB734E}" type="datetime1">
              <a:rPr lang="de-CH" smtClean="0"/>
              <a:t>20.12.2016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897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D88E-99D5-4F4E-9355-47BA691436B1}" type="datetime1">
              <a:rPr lang="de-CH" smtClean="0"/>
              <a:t>20.12.2016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88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6DC-131C-435F-8C02-B3A7EA6C72D5}" type="datetime1">
              <a:rPr lang="de-CH" smtClean="0"/>
              <a:t>20.12.2016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16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63A-7DF5-4C08-B16C-AD2B8D01895A}" type="datetime1">
              <a:rPr lang="de-CH" smtClean="0"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31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A818-7441-4FFB-846A-AC22B26090DE}" type="datetime1">
              <a:rPr lang="de-CH" smtClean="0"/>
              <a:t>20.12.2016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76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B1CA-FE7F-4A50-ACEA-B5856BF19CD1}" type="datetime1">
              <a:rPr lang="de-CH" smtClean="0"/>
              <a:t>20.12.2016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0450-8F3E-4E81-9E65-DECA95B0D963}" type="slidenum">
              <a:rPr lang="de-CH" smtClean="0"/>
              <a:t>‹Nr.›</a:t>
            </a:fld>
            <a:endParaRPr lang="de-CH"/>
          </a:p>
        </p:txBody>
      </p:sp>
      <p:pic>
        <p:nvPicPr>
          <p:cNvPr id="2050" name="Picture 2" descr="http://www.lacabane-muntelier.ch/wordpress/wp-content/uploads/2015/08/Logo-LACabane_grau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48" y="612630"/>
            <a:ext cx="1800000" cy="5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ACanabe/?fref=ts" TargetMode="External"/><Relationship Id="rId2" Type="http://schemas.openxmlformats.org/officeDocument/2006/relationships/hyperlink" Target="http://www.lacabane-muntelier.c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8216"/>
          <a:stretch/>
        </p:blipFill>
        <p:spPr>
          <a:xfrm>
            <a:off x="-12000" y="0"/>
            <a:ext cx="12204000" cy="687705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714315" y="1165163"/>
            <a:ext cx="110966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9600" b="1" dirty="0">
                <a:solidFill>
                  <a:schemeClr val="bg1"/>
                </a:solidFill>
              </a:rPr>
              <a:t>Herzlich </a:t>
            </a:r>
            <a:r>
              <a:rPr lang="de-CH" sz="9600" b="1" dirty="0" smtClean="0">
                <a:solidFill>
                  <a:schemeClr val="bg1"/>
                </a:solidFill>
              </a:rPr>
              <a:t>Willkommen</a:t>
            </a:r>
          </a:p>
          <a:p>
            <a:pPr algn="ctr"/>
            <a:r>
              <a:rPr lang="de-CH" sz="6600" b="1" dirty="0" smtClean="0">
                <a:solidFill>
                  <a:schemeClr val="bg1"/>
                </a:solidFill>
              </a:rPr>
              <a:t>zur 1. Vereinsversammlung </a:t>
            </a:r>
            <a:endParaRPr lang="de-CH" sz="6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lacabane-muntelier.ch/wordpress/wp-content/uploads/2015/08/Logo-LACabane_we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0" y="4505618"/>
            <a:ext cx="3600000" cy="10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15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Anpassung der Statuten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Statuten sollen dahingehend angepasst werden, als das die Gemeinde keine Defizitgarantie übernimmt. 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10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6" y="2833224"/>
            <a:ext cx="11144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7. Renovation LACabane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LACabane soll erhalten bleiben</a:t>
            </a:r>
          </a:p>
          <a:p>
            <a:r>
              <a:rPr lang="de-CH" dirty="0" smtClean="0"/>
              <a:t>Stand Mittelbeschaffung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7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Ausblick/Nutzungsplanung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Vermietung an Kunstschaffende</a:t>
            </a:r>
          </a:p>
          <a:p>
            <a:r>
              <a:rPr lang="de-CH" dirty="0" smtClean="0"/>
              <a:t>Vermietung an Vereine</a:t>
            </a:r>
          </a:p>
          <a:p>
            <a:r>
              <a:rPr lang="de-CH" dirty="0" smtClean="0"/>
              <a:t>Museen</a:t>
            </a:r>
          </a:p>
          <a:p>
            <a:r>
              <a:rPr lang="de-CH" dirty="0" smtClean="0"/>
              <a:t>Kulturelle Institutionen</a:t>
            </a:r>
          </a:p>
          <a:p>
            <a:r>
              <a:rPr lang="de-CH" dirty="0" smtClean="0"/>
              <a:t>Naturparks</a:t>
            </a:r>
          </a:p>
          <a:p>
            <a:r>
              <a:rPr lang="de-CH" dirty="0" smtClean="0"/>
              <a:t>Private Anlässe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/</a:t>
            </a:r>
            <a:r>
              <a:rPr lang="de-DE" dirty="0"/>
              <a:t> </a:t>
            </a:r>
            <a:r>
              <a:rPr lang="de-DE" dirty="0" smtClean="0"/>
              <a:t>Finanzierung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Vermietung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1 Tag 180.00</a:t>
            </a:r>
            <a:br>
              <a:rPr lang="de-CH" dirty="0"/>
            </a:br>
            <a:r>
              <a:rPr lang="de-CH" dirty="0"/>
              <a:t>2 Tage (inkl. Wochenende) 250.00</a:t>
            </a:r>
            <a:br>
              <a:rPr lang="de-CH" dirty="0"/>
            </a:br>
            <a:r>
              <a:rPr lang="de-CH" dirty="0"/>
              <a:t>3 Tage Fr. 300.00</a:t>
            </a:r>
            <a:br>
              <a:rPr lang="de-CH" dirty="0"/>
            </a:br>
            <a:r>
              <a:rPr lang="de-CH" dirty="0"/>
              <a:t>1 Woche Fr. 400.00</a:t>
            </a:r>
            <a:br>
              <a:rPr lang="de-CH" dirty="0"/>
            </a:br>
            <a:r>
              <a:rPr lang="de-CH" dirty="0"/>
              <a:t>2 Wochen Fr. 600.00</a:t>
            </a:r>
            <a:br>
              <a:rPr lang="de-CH" dirty="0"/>
            </a:br>
            <a:r>
              <a:rPr lang="de-CH" dirty="0"/>
              <a:t>3 Wochen Fr. 850.00</a:t>
            </a:r>
          </a:p>
          <a:p>
            <a:pPr marL="0" indent="0">
              <a:buNone/>
            </a:pPr>
            <a:r>
              <a:rPr lang="de-CH" sz="2000" dirty="0"/>
              <a:t>jeder weitere Tag ab 3 Tage: Fr. 50.00</a:t>
            </a:r>
            <a:br>
              <a:rPr lang="de-CH" sz="2000" dirty="0"/>
            </a:br>
            <a:r>
              <a:rPr lang="de-CH" sz="2000" dirty="0"/>
              <a:t>jede weitere Woche ab 3 Wochen: Fr. 100.00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Sponsoring</a:t>
            </a:r>
          </a:p>
          <a:p>
            <a:r>
              <a:rPr lang="de-CH" dirty="0" smtClean="0"/>
              <a:t>Gönner</a:t>
            </a:r>
          </a:p>
          <a:p>
            <a:r>
              <a:rPr lang="de-CH" dirty="0" smtClean="0"/>
              <a:t>Vereinsbeiträge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27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Verschiedenes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</a:t>
            </a:r>
          </a:p>
          <a:p>
            <a:r>
              <a:rPr lang="de-DE" dirty="0" smtClean="0"/>
              <a:t>…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5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Apéro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13800" b="1" dirty="0" smtClean="0"/>
              <a:t>Herzlichen Dank!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63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Rückblick </a:t>
            </a:r>
            <a:r>
              <a:rPr lang="de-CH" dirty="0"/>
              <a:t>auf das erste Vereinsjahr, Angaben </a:t>
            </a:r>
            <a:r>
              <a:rPr lang="de-CH" dirty="0" smtClean="0"/>
              <a:t>über Vermietungen/ Ausstellungen</a:t>
            </a:r>
            <a:endParaRPr lang="de-CH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Jahresrechnung </a:t>
            </a:r>
            <a:r>
              <a:rPr lang="de-CH" dirty="0"/>
              <a:t>15/16, Budget 16/17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Entlastung </a:t>
            </a:r>
            <a:r>
              <a:rPr lang="de-CH" dirty="0"/>
              <a:t>des Vorstandes Vereinsjahr 15/16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Wahl </a:t>
            </a:r>
            <a:r>
              <a:rPr lang="de-CH" dirty="0"/>
              <a:t>des Vorstandes Vereinsjahr 16/17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Verzicht </a:t>
            </a:r>
            <a:r>
              <a:rPr lang="de-CH" dirty="0"/>
              <a:t>auf Revisionsstelle Vereinsjahr 16/17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Anpassung der </a:t>
            </a:r>
            <a:r>
              <a:rPr lang="de-CH" dirty="0"/>
              <a:t>Statuten im Hinblick auf den </a:t>
            </a:r>
            <a:r>
              <a:rPr lang="de-CH" dirty="0" smtClean="0"/>
              <a:t>Leistungsvertrag (</a:t>
            </a:r>
            <a:r>
              <a:rPr lang="de-CH" dirty="0"/>
              <a:t>keine Defizitgarantie)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Renovation </a:t>
            </a:r>
            <a:r>
              <a:rPr lang="de-CH" dirty="0"/>
              <a:t>LACabane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Ausblick </a:t>
            </a:r>
            <a:r>
              <a:rPr lang="de-CH" dirty="0"/>
              <a:t>auf das Vereinsjahr 16/17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 smtClean="0"/>
              <a:t>Verschiedenes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5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1. Rückblick </a:t>
            </a:r>
            <a:r>
              <a:rPr lang="de-DE" sz="3600" dirty="0"/>
              <a:t>auf das seit der </a:t>
            </a:r>
            <a:r>
              <a:rPr lang="de-DE" sz="3600" dirty="0" smtClean="0"/>
              <a:t>Vereinsgründung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Gründungsversammlung am 2. Juli 2015</a:t>
            </a:r>
          </a:p>
          <a:p>
            <a:r>
              <a:rPr lang="de-CH" dirty="0" smtClean="0"/>
              <a:t>Flyer</a:t>
            </a:r>
          </a:p>
          <a:p>
            <a:pPr lvl="1"/>
            <a:r>
              <a:rPr lang="de-CH" dirty="0" smtClean="0"/>
              <a:t>Wurden bei verschiedenen Gelegenheiten verteilt</a:t>
            </a:r>
          </a:p>
          <a:p>
            <a:r>
              <a:rPr lang="de-CH" dirty="0" smtClean="0"/>
              <a:t>Ausstellungen: 9</a:t>
            </a:r>
          </a:p>
          <a:p>
            <a:r>
              <a:rPr lang="de-CH" dirty="0" smtClean="0"/>
              <a:t>Private Vermietungen: 3</a:t>
            </a:r>
          </a:p>
          <a:p>
            <a:r>
              <a:rPr lang="de-CH" dirty="0" smtClean="0"/>
              <a:t>Verschiedene Artikel in den Medien </a:t>
            </a:r>
          </a:p>
          <a:p>
            <a:r>
              <a:rPr lang="de-CH" dirty="0" smtClean="0"/>
              <a:t>Sponsoring-Dossier ist auf gutem Weg</a:t>
            </a:r>
          </a:p>
          <a:p>
            <a:r>
              <a:rPr lang="de-CH" dirty="0" smtClean="0"/>
              <a:t>Webseite </a:t>
            </a:r>
            <a:r>
              <a:rPr lang="de-CH" dirty="0" smtClean="0">
                <a:hlinkClick r:id="rId2"/>
              </a:rPr>
              <a:t>www.lacabane-muntelier.ch</a:t>
            </a:r>
            <a:endParaRPr lang="de-CH" dirty="0" smtClean="0"/>
          </a:p>
          <a:p>
            <a:r>
              <a:rPr lang="de-CH" dirty="0"/>
              <a:t>Facebook </a:t>
            </a:r>
            <a:r>
              <a:rPr lang="de-CH" dirty="0">
                <a:hlinkClick r:id="rId3"/>
              </a:rPr>
              <a:t>https://www.facebook.com/LACanabe/?</a:t>
            </a:r>
            <a:r>
              <a:rPr lang="de-CH" dirty="0" smtClean="0">
                <a:hlinkClick r:id="rId3"/>
              </a:rPr>
              <a:t>fref=ts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8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Jahresrechnung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17466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71"/>
                <a:gridCol w="2831977"/>
                <a:gridCol w="1918612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Datum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Kommentar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Betrag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Einnahmen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Ausgaben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31.12.2015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Schlusssaldo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3525.00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286.50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3238.5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01.01.2016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Anfangsbestand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3238.50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6050.00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30.06.2016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Kassenbestand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9188.9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23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Bilanz per 30.06.2016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97730"/>
              </p:ext>
            </p:extLst>
          </p:nvPr>
        </p:nvGraphicFramePr>
        <p:xfrm>
          <a:off x="1776000" y="1690688"/>
          <a:ext cx="8640000" cy="42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/>
                <a:gridCol w="1728000"/>
                <a:gridCol w="1728000"/>
                <a:gridCol w="1728000"/>
                <a:gridCol w="1728000"/>
              </a:tblGrid>
              <a:tr h="2520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Eröffnungsbilanz per 07.08.2015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Aktiven: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Passiven: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Kasse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offene Rechnungen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offene Rechnungen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Vereinsvermögen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Bilanz per </a:t>
                      </a:r>
                      <a:r>
                        <a:rPr lang="de-C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30,06,2016</a:t>
                      </a:r>
                      <a:endParaRPr lang="de-CH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Aktiven: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Passiven: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Kasse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</a:t>
                      </a:r>
                      <a:r>
                        <a:rPr lang="de-CH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9188,90 </a:t>
                      </a:r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offene Rechnungen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offene Rechnungen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Verlust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Vereinsvermögen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</a:t>
                      </a:r>
                      <a:r>
                        <a:rPr lang="de-CH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9188,90</a:t>
                      </a:r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</a:t>
                      </a:r>
                      <a:r>
                        <a:rPr lang="de-CH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9188,90</a:t>
                      </a:r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CHF    9188,90</a:t>
                      </a:r>
                      <a:endParaRPr lang="de-CH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98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Budget 2016-17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89644"/>
              </p:ext>
            </p:extLst>
          </p:nvPr>
        </p:nvGraphicFramePr>
        <p:xfrm>
          <a:off x="2168570" y="1415930"/>
          <a:ext cx="7840094" cy="480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326"/>
                <a:gridCol w="1485884"/>
                <a:gridCol w="14858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Kontobezeichnung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Aufwand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Ertrag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Mitgliederbeiträge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4'700</a:t>
                      </a:r>
                      <a:r>
                        <a:rPr lang="de-CH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Beiträge Gönner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de-CH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Sponsoren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Erträge Vermietung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2'000</a:t>
                      </a:r>
                      <a:r>
                        <a:rPr lang="de-CH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Zinserträge per 31.12.2015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Beiträge Gemeinde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5’000.--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12’500.--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Entschädigungen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Büromaterial, Post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Vereinsbezogene Aufwände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Öffentlichkeitsarbeit, Homepage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1'200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Betriebsaufwand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2’000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Rückstellungen Sanierungen/Malerarbeiten/Holzbau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5’000.--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Anschaffungen: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2'000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12’500.--</a:t>
                      </a:r>
                      <a:endParaRPr lang="de-CH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Entlastung des Vorstandes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Der Vereinsvorstand beantragt: Entlastung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Wahlen des Vorstandes</a:t>
            </a:r>
            <a:endParaRPr lang="de-CH" dirty="0"/>
          </a:p>
        </p:txBody>
      </p:sp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696000" y="4804977"/>
            <a:ext cx="11087100" cy="12529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dirty="0" smtClean="0"/>
              <a:t>Ewald </a:t>
            </a:r>
            <a:r>
              <a:rPr lang="de-CH" dirty="0"/>
              <a:t>Lang </a:t>
            </a:r>
            <a:r>
              <a:rPr lang="de-CH" dirty="0" smtClean="0"/>
              <a:t>		Nicole </a:t>
            </a:r>
            <a:r>
              <a:rPr lang="de-CH" dirty="0"/>
              <a:t>Werner </a:t>
            </a:r>
            <a:r>
              <a:rPr lang="de-CH" dirty="0" err="1" smtClean="0"/>
              <a:t>Floc’hic</a:t>
            </a:r>
            <a:r>
              <a:rPr lang="de-CH" dirty="0" smtClean="0"/>
              <a:t>		Susy </a:t>
            </a:r>
            <a:r>
              <a:rPr lang="de-CH" dirty="0"/>
              <a:t>Suter  </a:t>
            </a:r>
            <a:endParaRPr lang="de-CH" dirty="0" smtClean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     Yves </a:t>
            </a:r>
            <a:r>
              <a:rPr lang="de-CH" dirty="0"/>
              <a:t>Fischer </a:t>
            </a:r>
            <a:r>
              <a:rPr lang="de-CH" dirty="0" smtClean="0"/>
              <a:t>		    Alfred Münger	       	 Lukas </a:t>
            </a:r>
            <a:r>
              <a:rPr lang="de-CH" dirty="0"/>
              <a:t>Vogelsang         </a:t>
            </a:r>
          </a:p>
          <a:p>
            <a:pPr marL="0" indent="0">
              <a:buNone/>
            </a:pPr>
            <a:r>
              <a:rPr lang="de-CH" dirty="0" smtClean="0"/>
              <a:t>       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8</a:t>
            </a:fld>
            <a:endParaRPr lang="de-CH" dirty="0"/>
          </a:p>
        </p:txBody>
      </p:sp>
      <p:pic>
        <p:nvPicPr>
          <p:cNvPr id="1026" name="Picture 2" descr="DSCF2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497012"/>
            <a:ext cx="10800000" cy="3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5. Verzicht auf Revisionsstelle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Der Vereinsvorstand beantragt: Verzicht auf Revisionsstelle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Vereinsversammlung 9.11.2016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0450-8F3E-4E81-9E65-DECA95B0D96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10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Breitbild</PresentationFormat>
  <Paragraphs>186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PowerPoint-Präsentation</vt:lpstr>
      <vt:lpstr>Traktanden</vt:lpstr>
      <vt:lpstr>1. Rückblick auf das seit der Vereinsgründung</vt:lpstr>
      <vt:lpstr>2. Jahresrechnung</vt:lpstr>
      <vt:lpstr>Bilanz per 30.06.2016</vt:lpstr>
      <vt:lpstr>Budget 2016-17</vt:lpstr>
      <vt:lpstr>3. Entlastung des Vorstandes</vt:lpstr>
      <vt:lpstr>4. Wahlen des Vorstandes</vt:lpstr>
      <vt:lpstr>5. Verzicht auf Revisionsstelle</vt:lpstr>
      <vt:lpstr>6. Anpassung der Statuten</vt:lpstr>
      <vt:lpstr>7. Renovation LACabane</vt:lpstr>
      <vt:lpstr>8. Ausblick/Nutzungsplanung </vt:lpstr>
      <vt:lpstr>Ausblick / Finanzierung </vt:lpstr>
      <vt:lpstr>9. Verschiedenes</vt:lpstr>
      <vt:lpstr>Apéro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Alfred</dc:creator>
  <cp:lastModifiedBy>Alfred Münger</cp:lastModifiedBy>
  <cp:revision>20</cp:revision>
  <cp:lastPrinted>2016-04-13T09:16:24Z</cp:lastPrinted>
  <dcterms:created xsi:type="dcterms:W3CDTF">2016-04-12T17:32:05Z</dcterms:created>
  <dcterms:modified xsi:type="dcterms:W3CDTF">2016-12-20T09:36:50Z</dcterms:modified>
</cp:coreProperties>
</file>